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59" r:id="rId7"/>
    <p:sldId id="263" r:id="rId8"/>
    <p:sldId id="260" r:id="rId9"/>
    <p:sldId id="261" r:id="rId10"/>
    <p:sldId id="262" r:id="rId1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4C963B1-3F40-40EF-AB5A-E29A3EFF3552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34295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0EC4B5B-2A57-4D7F-A59D-E11F8DBCBF8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1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668D1D-220D-4C92-8350-72A26251480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F1CF74-B4CE-41D4-AD63-7FFF68A432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35B2C-777B-4D20-AF63-A66EFF05B82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20F79B-E499-4814-802C-AF574D2F2E9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9DDE04-E031-445E-A528-542D65757D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FBCE03-6127-4207-973E-16338337D14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2438400"/>
            <a:ext cx="3124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124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66C1A1-A785-4C2A-93FF-DD18131FEAB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975F90-D298-4120-AC46-A0386490D6E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E1D35E-DC5D-4335-9F53-0B70643C729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E5FD11-91A9-4633-BEAF-7C4674B7FFD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BC1073-93E7-4DBF-957A-A43E6F267EF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814431-837D-4EA7-89DC-B680482CD29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0D1573-7F6D-496C-B4C0-2EC7EA687F1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8B10AC-B54C-458C-A7AD-89F397D72F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72200" y="1295400"/>
            <a:ext cx="1600200" cy="419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1295400"/>
            <a:ext cx="4648200" cy="419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24D84D-FE5B-4C54-B843-98257C3B3EE3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08CE11-AFE1-4A3A-BE5F-3C21CB0416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7AAF31-D448-414A-90B4-61D6A4AE3C7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6DA0C2-14FB-44D2-BD84-19EC2CEA36B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9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B5B89D-6697-4D44-9E2E-A99DC19B82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1CB608-3695-47C3-AB63-57CEB697801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045120-AAE4-4625-842A-9BEA638F4D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53DF80-8025-41DC-9F2A-F5F9F3D1F86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284F92-FD93-4293-8E6C-D1E69E112EB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371599" y="1859399"/>
            <a:ext cx="6400440" cy="1294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14">
            <a:lum bright="-14000"/>
            <a:alphaModFix/>
          </a:blip>
          <a:srcRect/>
          <a:stretch>
            <a:fillRect/>
          </a:stretch>
        </p:blipFill>
        <p:spPr>
          <a:xfrm>
            <a:off x="0" y="2801160"/>
            <a:ext cx="9143640" cy="9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0492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Garamond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34ABA99-422E-473F-A885-8D646C1C351B}" type="datetime1">
              <a:rPr lang="ru-RU"/>
              <a:pPr lvl="0"/>
              <a:t>01.10.2023</a:t>
            </a:fld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971800" y="6356520"/>
            <a:ext cx="3200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75119" y="63640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Garamond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1262911-B58B-4CD4-8563-0E1179CB2112}" type="slidenum">
              <a:t>‹#›</a:t>
            </a:fld>
            <a:endParaRPr lang="ru-RU"/>
          </a:p>
        </p:txBody>
      </p:sp>
      <p:sp>
        <p:nvSpPr>
          <p:cNvPr id="8" name="Текст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15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3600" b="0" i="0" u="none" strike="noStrike" kern="1200" spc="0">
          <a:ln>
            <a:noFill/>
          </a:ln>
          <a:solidFill>
            <a:srgbClr val="FFFFFF"/>
          </a:solidFill>
          <a:latin typeface="Garamond" pitchFamily="18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150000"/>
        </a:lnSpc>
        <a:spcBef>
          <a:spcPts val="0"/>
        </a:spcBef>
        <a:spcAft>
          <a:spcPts val="1417"/>
        </a:spcAft>
        <a:tabLst/>
        <a:defRPr lang="ru-RU" sz="1800" b="0" i="0" u="none" strike="noStrike" kern="1200" spc="0">
          <a:ln>
            <a:noFill/>
          </a:ln>
          <a:solidFill>
            <a:srgbClr val="FFFFFF"/>
          </a:solidFill>
          <a:latin typeface="Garamond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371599" y="1295280"/>
            <a:ext cx="6400440" cy="685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371599" y="2438280"/>
            <a:ext cx="6400440" cy="3047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15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15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15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aramond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0492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Garamond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824D84D-FE5B-4C54-B843-98257C3B3EE3}" type="datetime1">
              <a:rPr lang="ru-RU"/>
              <a:pPr lvl="0"/>
              <a:t>01.10.2023</a:t>
            </a:fld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971800" y="6356520"/>
            <a:ext cx="3200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75119" y="63640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Garamond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A187653-7ABA-42B6-A8AC-A26C3A98C8A2}" type="slidenum">
              <a:t>‹#›</a:t>
            </a:fld>
            <a:endParaRPr lang="ru-RU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lum bright="-14000"/>
            <a:alphaModFix/>
          </a:blip>
          <a:srcRect/>
          <a:stretch>
            <a:fillRect/>
          </a:stretch>
        </p:blipFill>
        <p:spPr>
          <a:xfrm>
            <a:off x="0" y="1618560"/>
            <a:ext cx="9143640" cy="932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3600" b="0" i="0" u="none" strike="noStrike" kern="1200" spc="0">
          <a:ln>
            <a:noFill/>
          </a:ln>
          <a:solidFill>
            <a:srgbClr val="FFFFFF"/>
          </a:solidFill>
          <a:latin typeface="Garamond" pitchFamily="18"/>
          <a:ea typeface="Microsoft YaHei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1pPr>
      <a:lvl2pPr lvl="1">
        <a:buSzPct val="75000"/>
        <a:buFont typeface="StarSymbol"/>
        <a:buChar char="–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2pPr>
      <a:lvl3pPr lvl="2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3pPr>
      <a:lvl4pPr lvl="3">
        <a:buSzPct val="75000"/>
        <a:buFont typeface="StarSymbol"/>
        <a:buChar char="–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4pPr>
      <a:lvl5pPr lvl="4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5pPr>
      <a:lvl6pPr lvl="5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6pPr>
      <a:lvl7pPr lvl="6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7pPr>
      <a:lvl8pPr lvl="7">
        <a:buSzPct val="45000"/>
        <a:buFont typeface="StarSymbol"/>
        <a:buChar char="●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8pPr>
      <a:lvl9pPr marL="0" marR="0" lvl="0" indent="0" algn="l" rtl="0" hangingPunct="1">
        <a:lnSpc>
          <a:spcPct val="150000"/>
        </a:lnSpc>
        <a:spcBef>
          <a:spcPts val="360"/>
        </a:spcBef>
        <a:spcAft>
          <a:spcPts val="1417"/>
        </a:spcAft>
        <a:buSzPct val="45000"/>
        <a:buFont typeface="Wingdings"/>
        <a:buChar char="v"/>
        <a:tabLst/>
        <a:defRPr lang="ru-RU" sz="1800" b="0" i="0" u="none" strike="noStrike" spc="0">
          <a:solidFill>
            <a:srgbClr val="FFFFFF"/>
          </a:solidFill>
          <a:latin typeface="Garamond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lvl="0"/>
            <a:fld id="{134ABA99-422E-473F-A885-8D646C1C351B}" type="datetime1">
              <a:rPr lang="ru-RU" smtClean="0"/>
              <a:pPr lvl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lvl="0"/>
            <a:fld id="{B1262911-B58B-4CD4-8563-0E1179CB21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419" y="692696"/>
            <a:ext cx="6400800" cy="1295400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4400" b="0" i="0" dirty="0">
                <a:latin typeface="Garamond" pitchFamily="34"/>
              </a:rPr>
              <a:t>Портфолио школьника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639425" y="2132856"/>
            <a:ext cx="5792788" cy="647700"/>
          </a:xfrm>
        </p:spPr>
        <p:txBody>
          <a:bodyPr wrap="square" lIns="90000" tIns="45000" rIns="90000" bIns="45000" anchor="t">
            <a:no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 algn="ctr" hangingPunct="1">
              <a:buNone/>
            </a:pPr>
            <a:r>
              <a:rPr lang="ru-RU" sz="4400" b="1" smtClean="0">
                <a:latin typeface="Garamond" pitchFamily="18"/>
              </a:rPr>
              <a:t>Филюшин</a:t>
            </a:r>
            <a:r>
              <a:rPr lang="ru-RU" sz="4400" b="1" dirty="0" smtClean="0">
                <a:latin typeface="Garamond" pitchFamily="18"/>
              </a:rPr>
              <a:t> </a:t>
            </a:r>
            <a:r>
              <a:rPr lang="ru-RU" sz="4400" b="1" dirty="0" smtClean="0">
                <a:latin typeface="Garamond" pitchFamily="18"/>
              </a:rPr>
              <a:t>Артём Евгеньевич</a:t>
            </a:r>
            <a:endParaRPr lang="ru-RU" sz="4400" b="1" dirty="0">
              <a:latin typeface="Garamond" pitchFamily="18"/>
            </a:endParaRPr>
          </a:p>
        </p:txBody>
      </p:sp>
      <p:sp>
        <p:nvSpPr>
          <p:cNvPr id="4" name="TextBox 3"/>
          <p:cNvSpPr/>
          <p:nvPr/>
        </p:nvSpPr>
        <p:spPr>
          <a:xfrm>
            <a:off x="755639" y="4662360"/>
            <a:ext cx="7560360" cy="3505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 dirty="0">
                <a:ln>
                  <a:noFill/>
                </a:ln>
                <a:latin typeface="Garamond" pitchFamily="18"/>
                <a:ea typeface="Microsoft YaHei" pitchFamily="2"/>
                <a:cs typeface="Arial" pitchFamily="2"/>
              </a:rPr>
              <a:t>Классный руководитель</a:t>
            </a:r>
            <a:r>
              <a:rPr lang="ru-RU" sz="1800" b="1" i="0" u="none" strike="noStrike" kern="1200" spc="0" dirty="0" smtClean="0">
                <a:ln>
                  <a:noFill/>
                </a:ln>
                <a:latin typeface="Garamond" pitchFamily="18"/>
                <a:ea typeface="Microsoft YaHei" pitchFamily="2"/>
                <a:cs typeface="Arial" pitchFamily="2"/>
              </a:rPr>
              <a:t>: Загайнова Алёна Ивановна</a:t>
            </a:r>
            <a:endParaRPr lang="ru-RU" sz="1800" b="1" i="0" u="none" strike="noStrike" kern="1200" spc="0" dirty="0">
              <a:ln>
                <a:noFill/>
              </a:ln>
              <a:latin typeface="Garamond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extBox 4"/>
          <p:cNvSpPr/>
          <p:nvPr/>
        </p:nvSpPr>
        <p:spPr>
          <a:xfrm>
            <a:off x="1259639" y="5229360"/>
            <a:ext cx="6264360" cy="3505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spc="0" dirty="0">
                <a:ln>
                  <a:noFill/>
                </a:ln>
                <a:latin typeface="Garamond" pitchFamily="18"/>
                <a:ea typeface="Microsoft YaHei" pitchFamily="2"/>
                <a:cs typeface="Arial" pitchFamily="2"/>
              </a:rPr>
              <a:t>Начато: 01.09.2021                                 Окончено:</a:t>
            </a:r>
          </a:p>
        </p:txBody>
      </p:sp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5576" y="476672"/>
            <a:ext cx="7808912" cy="114458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dirty="0"/>
              <a:t>Это я 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99592" y="332656"/>
            <a:ext cx="7808912" cy="114458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3600" b="0" i="0" dirty="0">
                <a:latin typeface="Garamond" pitchFamily="34"/>
              </a:rPr>
              <a:t>Моя семья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6724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3568" y="548680"/>
            <a:ext cx="7808912" cy="114458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3600" b="0" i="0" dirty="0">
                <a:latin typeface="Garamond" pitchFamily="34"/>
              </a:rPr>
              <a:t>Моя Школа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76070" cy="30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81576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Моя деревня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249144" cy="288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56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99592" y="548680"/>
            <a:ext cx="7808912" cy="114458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3600" b="0" i="0" dirty="0">
                <a:latin typeface="Garamond" pitchFamily="34"/>
              </a:rPr>
              <a:t>Мой Класс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76825" y="408434"/>
            <a:ext cx="7808912" cy="1144587"/>
          </a:xfrm>
        </p:spPr>
        <p:txBody>
          <a:bodyPr>
            <a:norm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3200" dirty="0"/>
              <a:t>мои достижения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1977"/>
            <a:ext cx="2088232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7988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2043178" cy="272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2086634" cy="278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27584" y="476672"/>
            <a:ext cx="7808912" cy="114458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3600" b="0" i="0" dirty="0">
                <a:latin typeface="Garamond" pitchFamily="34"/>
              </a:rPr>
              <a:t>Походы и праздники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51" y="1373298"/>
            <a:ext cx="3051329" cy="228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1"/>
            <a:ext cx="3420493" cy="157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32</Words>
  <Application>Microsoft Office PowerPoint</Application>
  <PresentationFormat>Экран (4:3)</PresentationFormat>
  <Paragraphs>11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Обычный</vt:lpstr>
      <vt:lpstr>Обычный 1</vt:lpstr>
      <vt:lpstr>Кнопка</vt:lpstr>
      <vt:lpstr>Портфолио школьника</vt:lpstr>
      <vt:lpstr>Это я !</vt:lpstr>
      <vt:lpstr>Моя семья</vt:lpstr>
      <vt:lpstr>Моя Школа</vt:lpstr>
      <vt:lpstr>Презентация PowerPoint</vt:lpstr>
      <vt:lpstr>Мой Класс</vt:lpstr>
      <vt:lpstr>мои достижения</vt:lpstr>
      <vt:lpstr>Походы и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школьника</dc:title>
  <dc:creator>Алёна</dc:creator>
  <cp:lastModifiedBy>Алёна</cp:lastModifiedBy>
  <cp:revision>9</cp:revision>
  <dcterms:modified xsi:type="dcterms:W3CDTF">2023-10-01T06:05:53Z</dcterms:modified>
</cp:coreProperties>
</file>